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AE32-527A-3084-7482-28A4AA549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83C35B-2F22-030F-7725-F1775B822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CD4C4-A693-EA26-F533-E55BE0FC7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844B4-8F93-4530-76F7-6C09FBAE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03DBA-2DAF-B04F-FF86-D4B69B39B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315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C9617-F83F-A6F2-3EF8-8B0CD65D4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AE61F-19F0-AA51-5A2E-57A931A76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BFD4-B3A6-9F34-3E67-B693D4EF2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9269-2E2F-9739-9288-1F81F238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65E78-B2B3-8CF6-6ABB-3A31B59CE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17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44A1B-716F-2DCB-26FF-76670F74D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E5B89-75F5-0E70-F547-13CE29830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A1F9D-C069-9EEB-F449-75B139A1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75380-E9F3-4FBA-9A72-EB1DC4672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34D67-D808-9631-F443-889A55B7B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912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77967-527F-108F-D5A0-B18B414C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0A699-10AB-E762-3AE8-6FBC89D54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DD189-6991-ED3C-15BD-0D9AE429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23429-1299-44B2-CD1A-F95A7F08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875A4-0B77-273D-E835-EF69D194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851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AA5A-B1EE-C174-3A4A-4EBC33C4D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DAC1A-DF8D-557C-44ED-F9A694D09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35B9C-03B0-1ABF-7879-0E4AA730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5B578-BAC6-5F00-BCCF-A8427E01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953BC-CA2F-CF26-B035-933F77AB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482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2BFFD-36C9-6DA9-88B3-606294950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67D28-9DBF-EFC3-B5FB-5D358C5D4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5484F-3958-7583-BB37-2AE4C3234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20BAE-7AA3-2841-05D4-74A93E34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FA28B-B483-369C-1AA5-E4E1B7D71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32071-4B8D-AE04-F6FA-F9A6770A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BC63-F531-8B90-1910-0C64C969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1A39E-2170-5D08-C529-4241D39F1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4A32D-1D85-4961-235B-B47A29529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D0255-D925-255D-B9BC-496D89179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BA8924-2E90-6A7E-BD02-F4B57F9246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CA843B-37B5-349E-FBF1-9CB2EDC1F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89949B-DCCD-692B-E46B-B9A889F5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F430CA-2DF2-F296-D642-E56CE418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589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D118C-A931-198E-EAA0-E701ACD9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292A0C-420A-AE3A-A7DB-1332ADB6E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83EC14-7885-6402-36E5-194EC407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85642-25A7-AE82-D0E4-C77C6E62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61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01A53-48CF-F181-B096-D98E43D5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46F663-4FEC-AE11-9F6E-AFBFFFC3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C6535-31AC-44C8-2E36-A458C902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983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9A145-A3E1-1719-5C48-468112335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7B20D-2D2B-BE70-8F6A-03F22DA22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B5B6D-641F-DA61-F464-DBE77107B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EB9EE-CB1A-6089-E2D4-1CB912D4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33CB6-8157-909C-D4BA-D1CBD7CAC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D1BA2-F9CA-5D8B-74C8-A7F3EBCE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486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60D75-1E4D-E662-59B3-9E963817A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445DCC-B500-14E8-77B3-347AB14E5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FB1AC-0FE8-7389-35E3-4F7DE8508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42CD6-B7D8-7C16-857C-65A207723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4A55B-64D6-64C8-0A66-936C0881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29F69-599B-B6F7-DCFD-DBD78D71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076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7F6CF0-83F2-7DE7-FF74-1A800BF4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FC89F-E0E0-3238-FB87-AB5D6DD8B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EBB22-6088-F60C-2414-6EE9F4E03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91129-52A0-4472-B7CD-8C69BAFB79DF}" type="datetimeFigureOut">
              <a:rPr lang="de-AT" smtClean="0"/>
              <a:t>24.06.2025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5C496-2A50-8271-1478-A1E602985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07F9B-D13B-92A6-0089-91AD4B181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6D907-4E2F-43F5-926C-65C4CD13781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916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0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1B5EBE3-C20C-4353-5378-9E43F6D84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847" y="1060854"/>
            <a:ext cx="11004077" cy="1008238"/>
          </a:xfrm>
        </p:spPr>
        <p:txBody>
          <a:bodyPr>
            <a:noAutofit/>
          </a:bodyPr>
          <a:lstStyle/>
          <a:p>
            <a:r>
              <a:rPr lang="en-US" sz="8800" b="1" dirty="0">
                <a:solidFill>
                  <a:schemeClr val="tx2"/>
                </a:solidFill>
              </a:rPr>
              <a:t>Jewel Cup 2025</a:t>
            </a:r>
            <a:endParaRPr lang="de-AT" sz="8800" b="1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EBC35-E141-660F-2E19-89F8ADC77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5771" y="4210496"/>
            <a:ext cx="6302576" cy="1585049"/>
          </a:xfr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Turnaj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trojic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Prezent</a:t>
            </a:r>
            <a:r>
              <a:rPr lang="sk-SK" sz="2000" dirty="0" err="1">
                <a:solidFill>
                  <a:schemeClr val="tx2">
                    <a:lumMod val="75000"/>
                  </a:schemeClr>
                </a:solidFill>
              </a:rPr>
              <a:t>ácia</a:t>
            </a:r>
            <a:r>
              <a:rPr lang="sk-SK" sz="2000" dirty="0">
                <a:solidFill>
                  <a:schemeClr val="tx2">
                    <a:lumMod val="75000"/>
                  </a:schemeClr>
                </a:solidFill>
              </a:rPr>
              <a:t> do 8:45</a:t>
            </a:r>
          </a:p>
          <a:p>
            <a:r>
              <a:rPr lang="sk-SK" sz="2000" dirty="0">
                <a:solidFill>
                  <a:schemeClr val="tx2">
                    <a:lumMod val="75000"/>
                  </a:schemeClr>
                </a:solidFill>
              </a:rPr>
              <a:t>Štartovné:  15€ hráč </a:t>
            </a:r>
            <a:r>
              <a:rPr lang="en-US" sz="200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8</a:t>
            </a:r>
            <a:r>
              <a:rPr lang="sk-SK" sz="2000">
                <a:solidFill>
                  <a:schemeClr val="tx2">
                    <a:lumMod val="75000"/>
                  </a:schemeClr>
                </a:solidFill>
              </a:rPr>
              <a:t>€ </a:t>
            </a:r>
            <a:r>
              <a:rPr lang="sk-SK" sz="2000" dirty="0">
                <a:solidFill>
                  <a:schemeClr val="tx2">
                    <a:lumMod val="75000"/>
                  </a:schemeClr>
                </a:solidFill>
              </a:rPr>
              <a:t>junior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sk-SK" sz="20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sz="2000" dirty="0">
                <a:solidFill>
                  <a:schemeClr val="tx2">
                    <a:lumMod val="75000"/>
                  </a:schemeClr>
                </a:solidFill>
              </a:rPr>
              <a:t>Hrací systém: </a:t>
            </a:r>
            <a:r>
              <a:rPr lang="sk-SK" sz="2000" dirty="0" err="1">
                <a:solidFill>
                  <a:schemeClr val="tx2">
                    <a:lumMod val="75000"/>
                  </a:schemeClr>
                </a:solidFill>
              </a:rPr>
              <a:t>swiss</a:t>
            </a:r>
            <a:r>
              <a:rPr lang="sk-SK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sk-SK" sz="2000" dirty="0">
                <a:solidFill>
                  <a:schemeClr val="tx2">
                    <a:lumMod val="75000"/>
                  </a:schemeClr>
                </a:solidFill>
              </a:rPr>
              <a:t> KO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sk-SK" sz="2000" dirty="0">
                <a:solidFill>
                  <a:schemeClr val="tx2">
                    <a:lumMod val="75000"/>
                  </a:schemeClr>
                </a:solidFill>
              </a:rPr>
              <a:t>podľa počtu prihlásených tímov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de-AT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4E76D4-E718-B62C-4382-043B1CAD4214}"/>
              </a:ext>
            </a:extLst>
          </p:cNvPr>
          <p:cNvSpPr txBox="1"/>
          <p:nvPr/>
        </p:nvSpPr>
        <p:spPr>
          <a:xfrm>
            <a:off x="5354956" y="2039117"/>
            <a:ext cx="48259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19</a:t>
            </a:r>
            <a:r>
              <a:rPr lang="sk-SK" sz="2800" dirty="0">
                <a:solidFill>
                  <a:schemeClr val="tx2">
                    <a:lumMod val="75000"/>
                  </a:schemeClr>
                </a:solidFill>
              </a:rPr>
              <a:t>.07.202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5</a:t>
            </a:r>
            <a:endParaRPr lang="sk-SK" sz="28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sk-SK" sz="2800" dirty="0">
                <a:solidFill>
                  <a:schemeClr val="tx2">
                    <a:lumMod val="75000"/>
                  </a:schemeClr>
                </a:solidFill>
              </a:rPr>
              <a:t>Národný </a:t>
            </a:r>
            <a:r>
              <a:rPr lang="sk-SK" sz="2800" dirty="0" err="1">
                <a:solidFill>
                  <a:schemeClr val="tx2">
                    <a:lumMod val="75000"/>
                  </a:schemeClr>
                </a:solidFill>
              </a:rPr>
              <a:t>guľodrom</a:t>
            </a:r>
            <a:endParaRPr lang="sk-SK" sz="28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Tyr</a:t>
            </a:r>
            <a:r>
              <a:rPr lang="sk-SK" sz="2800" dirty="0" err="1">
                <a:solidFill>
                  <a:schemeClr val="tx2">
                    <a:lumMod val="75000"/>
                  </a:schemeClr>
                </a:solidFill>
              </a:rPr>
              <a:t>šovo</a:t>
            </a:r>
            <a:r>
              <a:rPr lang="sk-SK" sz="2800" dirty="0">
                <a:solidFill>
                  <a:schemeClr val="tx2">
                    <a:lumMod val="75000"/>
                  </a:schemeClr>
                </a:solidFill>
              </a:rPr>
              <a:t> nábrežie</a:t>
            </a:r>
          </a:p>
          <a:p>
            <a:pPr algn="ctr"/>
            <a:r>
              <a:rPr lang="sk-SK" sz="2800" dirty="0">
                <a:solidFill>
                  <a:schemeClr val="tx2">
                    <a:lumMod val="75000"/>
                  </a:schemeClr>
                </a:solidFill>
              </a:rPr>
              <a:t>Bratislava</a:t>
            </a:r>
            <a:endParaRPr lang="de-AT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4753C9F-543B-938B-50C0-B5C33C577692}"/>
              </a:ext>
            </a:extLst>
          </p:cNvPr>
          <p:cNvSpPr txBox="1"/>
          <p:nvPr/>
        </p:nvSpPr>
        <p:spPr>
          <a:xfrm>
            <a:off x="2335695" y="5966376"/>
            <a:ext cx="808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tx2">
                    <a:lumMod val="75000"/>
                  </a:schemeClr>
                </a:solidFill>
              </a:rPr>
              <a:t>Registrácia na portal.sfp.sk            V cene štartovného je obed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ob</a:t>
            </a:r>
            <a:r>
              <a:rPr lang="sk-SK" dirty="0" err="1">
                <a:solidFill>
                  <a:schemeClr val="tx2">
                    <a:lumMod val="75000"/>
                  </a:schemeClr>
                </a:solidFill>
              </a:rPr>
              <a:t>čerstvenie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de-A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40F56A6B-7A72-9F22-62B3-0E8FB1A67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339" y="2185581"/>
            <a:ext cx="1600511" cy="1669418"/>
          </a:xfrm>
          <a:prstGeom prst="rect">
            <a:avLst/>
          </a:prstGeom>
          <a:effectLst>
            <a:outerShdw blurRad="254000" dist="165100" dir="13860000" sx="122000" sy="122000" algn="ctr" rotWithShape="0">
              <a:schemeClr val="tx2">
                <a:lumMod val="60000"/>
                <a:lumOff val="40000"/>
                <a:alpha val="5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332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Jewel Cup 2025</vt:lpstr>
    </vt:vector>
  </TitlesOfParts>
  <Company>s IT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Jewel Cup 2023</dc:title>
  <dc:creator>Zemanec Lubomir 6038 ED</dc:creator>
  <cp:lastModifiedBy>Zemanec Lubomir 6038 ED</cp:lastModifiedBy>
  <cp:revision>3</cp:revision>
  <dcterms:created xsi:type="dcterms:W3CDTF">2023-06-27T07:39:27Z</dcterms:created>
  <dcterms:modified xsi:type="dcterms:W3CDTF">2025-06-24T13:31:18Z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939b85-7e40-4a1d-91e1-0e84c3b219d7_Enabled">
    <vt:lpwstr>true</vt:lpwstr>
  </property>
  <property fmtid="{D5CDD505-2E9C-101B-9397-08002B2CF9AE}" pid="3" name="MSIP_Label_38939b85-7e40-4a1d-91e1-0e84c3b219d7_SetDate">
    <vt:lpwstr>2023-06-27T07:39:27Z</vt:lpwstr>
  </property>
  <property fmtid="{D5CDD505-2E9C-101B-9397-08002B2CF9AE}" pid="4" name="MSIP_Label_38939b85-7e40-4a1d-91e1-0e84c3b219d7_Method">
    <vt:lpwstr>Standard</vt:lpwstr>
  </property>
  <property fmtid="{D5CDD505-2E9C-101B-9397-08002B2CF9AE}" pid="5" name="MSIP_Label_38939b85-7e40-4a1d-91e1-0e84c3b219d7_Name">
    <vt:lpwstr>38939b85-7e40-4a1d-91e1-0e84c3b219d7</vt:lpwstr>
  </property>
  <property fmtid="{D5CDD505-2E9C-101B-9397-08002B2CF9AE}" pid="6" name="MSIP_Label_38939b85-7e40-4a1d-91e1-0e84c3b219d7_SiteId">
    <vt:lpwstr>3ad0376a-54d3-49a6-9e20-52de0a92fc89</vt:lpwstr>
  </property>
  <property fmtid="{D5CDD505-2E9C-101B-9397-08002B2CF9AE}" pid="7" name="MSIP_Label_38939b85-7e40-4a1d-91e1-0e84c3b219d7_ActionId">
    <vt:lpwstr>f62f52c5-65bd-4ad7-a3ac-cc54aeb6dd5a</vt:lpwstr>
  </property>
  <property fmtid="{D5CDD505-2E9C-101B-9397-08002B2CF9AE}" pid="8" name="MSIP_Label_38939b85-7e40-4a1d-91e1-0e84c3b219d7_ContentBits">
    <vt:lpwstr>0</vt:lpwstr>
  </property>
</Properties>
</file>